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sv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sv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00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44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94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92378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96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218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585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7175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972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33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140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04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679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04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88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77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472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36158-8B0D-4D27-A120-AA1A6A83D458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CFC9E-AF9E-4375-B16F-2B0E05EF0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3244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5.jpg"/><Relationship Id="rId7" Type="http://schemas.openxmlformats.org/officeDocument/2006/relationships/image" Target="../media/image17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E377CD-8F37-4833-ACC2-C75F66D92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725" y="-68319"/>
            <a:ext cx="5121019" cy="10942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BABD44-23EE-43CE-9AF9-6BE3A0D5DC65}"/>
              </a:ext>
            </a:extLst>
          </p:cNvPr>
          <p:cNvSpPr txBox="1"/>
          <p:nvPr/>
        </p:nvSpPr>
        <p:spPr>
          <a:xfrm>
            <a:off x="3138366" y="801688"/>
            <a:ext cx="67821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Cloud DevOps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4D5FC45-D8CC-4D5C-92F6-B2D819F122BF}"/>
              </a:ext>
            </a:extLst>
          </p:cNvPr>
          <p:cNvSpPr txBox="1">
            <a:spLocks/>
          </p:cNvSpPr>
          <p:nvPr/>
        </p:nvSpPr>
        <p:spPr>
          <a:xfrm>
            <a:off x="2622198" y="2555954"/>
            <a:ext cx="6947603" cy="1094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rgbClr val="FFFF00"/>
                </a:solidFill>
              </a:rPr>
              <a:t>Project capstone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A4E72D9-BE9B-41BA-8619-0879FBD3DFBE}"/>
              </a:ext>
            </a:extLst>
          </p:cNvPr>
          <p:cNvSpPr txBox="1">
            <a:spLocks/>
          </p:cNvSpPr>
          <p:nvPr/>
        </p:nvSpPr>
        <p:spPr>
          <a:xfrm>
            <a:off x="2354488" y="5502889"/>
            <a:ext cx="3297332" cy="5534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Nozim Khodjaev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2505A10-E714-4855-901E-6066575C48E2}"/>
              </a:ext>
            </a:extLst>
          </p:cNvPr>
          <p:cNvSpPr txBox="1">
            <a:spLocks/>
          </p:cNvSpPr>
          <p:nvPr/>
        </p:nvSpPr>
        <p:spPr>
          <a:xfrm>
            <a:off x="2354488" y="6106722"/>
            <a:ext cx="2552948" cy="4337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February 8, 2021</a:t>
            </a:r>
          </a:p>
        </p:txBody>
      </p:sp>
    </p:spTree>
    <p:extLst>
      <p:ext uri="{BB962C8B-B14F-4D97-AF65-F5344CB8AC3E}">
        <p14:creationId xmlns:p14="http://schemas.microsoft.com/office/powerpoint/2010/main" val="86660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38ED0-0A36-4AF7-A3F3-F924AB963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4127" y="119471"/>
            <a:ext cx="5663745" cy="817906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Obstacles and problems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556956-23A1-4186-BDEB-C67648157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253" y="842698"/>
            <a:ext cx="8649494" cy="56396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30400D4-9044-428B-8969-1C8F3E9F02A4}"/>
              </a:ext>
            </a:extLst>
          </p:cNvPr>
          <p:cNvSpPr/>
          <p:nvPr/>
        </p:nvSpPr>
        <p:spPr>
          <a:xfrm>
            <a:off x="1808013" y="2623731"/>
            <a:ext cx="5934520" cy="11349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62BFEB-6CEA-4BF6-9CD3-F4ECB11761F5}"/>
              </a:ext>
            </a:extLst>
          </p:cNvPr>
          <p:cNvSpPr/>
          <p:nvPr/>
        </p:nvSpPr>
        <p:spPr>
          <a:xfrm>
            <a:off x="1808013" y="3851354"/>
            <a:ext cx="7717370" cy="117095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94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F0653EB-83E7-4A25-AEC1-A45FE3E47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4127" y="119471"/>
            <a:ext cx="5663745" cy="817906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Obstacles and problems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06AAE1-45D8-45CA-8743-675B6AE83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8" t="6941" r="24733" b="28537"/>
          <a:stretch/>
        </p:blipFill>
        <p:spPr>
          <a:xfrm>
            <a:off x="1625033" y="726006"/>
            <a:ext cx="8410392" cy="595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938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EC8CC-5944-45CC-9C02-93CF0D5DA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9911" y="1535871"/>
            <a:ext cx="5682125" cy="2875306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FFFF00"/>
                </a:solidFill>
              </a:rPr>
              <a:t>Questions ?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DAA909A-A6BE-45C2-866F-733707F55B94}"/>
              </a:ext>
            </a:extLst>
          </p:cNvPr>
          <p:cNvSpPr txBox="1">
            <a:spLocks/>
          </p:cNvSpPr>
          <p:nvPr/>
        </p:nvSpPr>
        <p:spPr>
          <a:xfrm>
            <a:off x="4170869" y="5395266"/>
            <a:ext cx="2860208" cy="1057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rgbClr val="FFFF00"/>
                </a:solidFill>
              </a:rPr>
              <a:t>Or any suggestions ?</a:t>
            </a:r>
          </a:p>
        </p:txBody>
      </p:sp>
    </p:spTree>
    <p:extLst>
      <p:ext uri="{BB962C8B-B14F-4D97-AF65-F5344CB8AC3E}">
        <p14:creationId xmlns:p14="http://schemas.microsoft.com/office/powerpoint/2010/main" val="1546355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48908-D26D-4326-95E7-A409CA58B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533" y="1670766"/>
            <a:ext cx="10244934" cy="3438845"/>
          </a:xfrm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FFFF00"/>
                </a:solidFill>
              </a:rPr>
              <a:t>Thank you </a:t>
            </a:r>
            <a:br>
              <a:rPr lang="en-US" sz="8000" dirty="0">
                <a:solidFill>
                  <a:srgbClr val="FFFF00"/>
                </a:solidFill>
              </a:rPr>
            </a:br>
            <a:r>
              <a:rPr lang="en-US" sz="8000" dirty="0">
                <a:solidFill>
                  <a:srgbClr val="FFFF00"/>
                </a:solidFill>
              </a:rPr>
              <a:t>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712730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F1892-3FC9-4D28-8842-439A73747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0369" y="-41355"/>
            <a:ext cx="1854510" cy="904444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463937-504E-4C06-80D5-F630D1F06BA1}"/>
              </a:ext>
            </a:extLst>
          </p:cNvPr>
          <p:cNvSpPr txBox="1"/>
          <p:nvPr/>
        </p:nvSpPr>
        <p:spPr>
          <a:xfrm>
            <a:off x="601943" y="1675128"/>
            <a:ext cx="112530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</a:rPr>
              <a:t>•</a:t>
            </a:r>
            <a:r>
              <a:rPr lang="en-US" sz="3200" dirty="0"/>
              <a:t> What is the “Project Capstone” and its the purpose?</a:t>
            </a:r>
          </a:p>
          <a:p>
            <a:r>
              <a:rPr lang="en-US" sz="3200" dirty="0">
                <a:solidFill>
                  <a:srgbClr val="FFFF00"/>
                </a:solidFill>
              </a:rPr>
              <a:t>•</a:t>
            </a:r>
            <a:r>
              <a:rPr lang="en-US" sz="3200" dirty="0"/>
              <a:t> What technology will be utilized to make this project successful?</a:t>
            </a:r>
          </a:p>
          <a:p>
            <a:r>
              <a:rPr lang="en-US" sz="3200" dirty="0">
                <a:solidFill>
                  <a:srgbClr val="FFFF00"/>
                </a:solidFill>
              </a:rPr>
              <a:t>•</a:t>
            </a:r>
            <a:r>
              <a:rPr lang="en-US" sz="3200" dirty="0"/>
              <a:t> Step-by-step walkthrough </a:t>
            </a:r>
          </a:p>
          <a:p>
            <a:r>
              <a:rPr lang="en-US" sz="3200" dirty="0">
                <a:solidFill>
                  <a:srgbClr val="FFFF00"/>
                </a:solidFill>
              </a:rPr>
              <a:t>•</a:t>
            </a:r>
            <a:r>
              <a:rPr lang="en-US" sz="3200" dirty="0"/>
              <a:t> Obstacles and Problems: What was done and what is still not achieved?</a:t>
            </a:r>
          </a:p>
          <a:p>
            <a:r>
              <a:rPr lang="en-US" sz="3200" dirty="0">
                <a:solidFill>
                  <a:srgbClr val="FFFF00"/>
                </a:solidFill>
              </a:rPr>
              <a:t>• </a:t>
            </a:r>
            <a:r>
              <a:rPr lang="en-US" sz="32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70225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C77908-01E0-4E72-9F90-3A0CEC5EB1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87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C09DEB-DC85-4CAF-82B8-ED553C726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763" y="2967080"/>
            <a:ext cx="7667140" cy="36381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7CCAF3-A40A-422C-91C9-EA20A317E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251" y="323482"/>
            <a:ext cx="2582977" cy="18511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4D02A4-AE29-4FFF-BE1E-42B8471CE4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893" y="252723"/>
            <a:ext cx="2582978" cy="20453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Graphic 10" descr="Arrow Straight">
            <a:extLst>
              <a:ext uri="{FF2B5EF4-FFF2-40B4-BE49-F238E27FC236}">
                <a16:creationId xmlns:a16="http://schemas.microsoft.com/office/drawing/2014/main" id="{D9BDD54A-D45A-4BB8-B02B-1BD7988565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4957978" y="839732"/>
            <a:ext cx="1043230" cy="1043230"/>
          </a:xfrm>
          <a:prstGeom prst="rect">
            <a:avLst/>
          </a:prstGeom>
        </p:spPr>
      </p:pic>
      <p:pic>
        <p:nvPicPr>
          <p:cNvPr id="15" name="Graphic 14" descr="Back">
            <a:extLst>
              <a:ext uri="{FF2B5EF4-FFF2-40B4-BE49-F238E27FC236}">
                <a16:creationId xmlns:a16="http://schemas.microsoft.com/office/drawing/2014/main" id="{B66714B5-A066-44D9-AFC2-C475B62F0F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8433514">
            <a:off x="5766861" y="206639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47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B992C6-623D-4949-A5B2-F12DCE466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515" y="0"/>
            <a:ext cx="8440969" cy="3965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D8E99B-F73F-460E-A9E8-EA7D4D4A67B5}"/>
              </a:ext>
            </a:extLst>
          </p:cNvPr>
          <p:cNvSpPr txBox="1"/>
          <p:nvPr/>
        </p:nvSpPr>
        <p:spPr>
          <a:xfrm>
            <a:off x="415081" y="3859779"/>
            <a:ext cx="6795966" cy="3152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•</a:t>
            </a:r>
            <a:r>
              <a:rPr lang="en-US" sz="2800" dirty="0"/>
              <a:t> Ansible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 </a:t>
            </a:r>
            <a:r>
              <a:rPr lang="en-US" sz="2800" dirty="0"/>
              <a:t>Convert To Pipeline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</a:t>
            </a:r>
            <a:r>
              <a:rPr lang="en-US" sz="2800" dirty="0"/>
              <a:t> Docker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</a:t>
            </a:r>
            <a:r>
              <a:rPr lang="en-US" sz="2800" dirty="0"/>
              <a:t> Docker Pipeline 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</a:t>
            </a:r>
            <a:r>
              <a:rPr lang="en-US" sz="2800" dirty="0"/>
              <a:t> </a:t>
            </a:r>
            <a:r>
              <a:rPr lang="en-US" sz="2800" dirty="0" err="1"/>
              <a:t>CloudBees</a:t>
            </a:r>
            <a:r>
              <a:rPr lang="en-US" sz="2800" dirty="0"/>
              <a:t> Docker Custom Build Environment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 </a:t>
            </a:r>
            <a:r>
              <a:rPr lang="en-US" sz="2800" dirty="0"/>
              <a:t>Python</a:t>
            </a:r>
          </a:p>
          <a:p>
            <a:r>
              <a:rPr lang="en-US" sz="2800" dirty="0">
                <a:solidFill>
                  <a:srgbClr val="FFFF00"/>
                </a:solidFill>
              </a:rPr>
              <a:t>• </a:t>
            </a:r>
            <a:r>
              <a:rPr lang="en-US" sz="2800" dirty="0"/>
              <a:t>Shining Panda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E54F74-576B-427F-A48A-F2CA409CA0B3}"/>
              </a:ext>
            </a:extLst>
          </p:cNvPr>
          <p:cNvSpPr txBox="1"/>
          <p:nvPr/>
        </p:nvSpPr>
        <p:spPr>
          <a:xfrm>
            <a:off x="3338251" y="3167390"/>
            <a:ext cx="5723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MUST INSTALL FOLLOWING PLUGINS</a:t>
            </a:r>
          </a:p>
        </p:txBody>
      </p:sp>
    </p:spTree>
    <p:extLst>
      <p:ext uri="{BB962C8B-B14F-4D97-AF65-F5344CB8AC3E}">
        <p14:creationId xmlns:p14="http://schemas.microsoft.com/office/powerpoint/2010/main" val="2880620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1610A7-AC9F-4F47-9A37-8D267C0880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9" r="24024" b="52129"/>
          <a:stretch/>
        </p:blipFill>
        <p:spPr>
          <a:xfrm>
            <a:off x="302082" y="69935"/>
            <a:ext cx="11652167" cy="36703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7DE0DB4-A3CB-4E01-96E4-634E56829E3E}"/>
              </a:ext>
            </a:extLst>
          </p:cNvPr>
          <p:cNvSpPr txBox="1"/>
          <p:nvPr/>
        </p:nvSpPr>
        <p:spPr>
          <a:xfrm>
            <a:off x="2889474" y="3855183"/>
            <a:ext cx="64773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Docker Hub Credentials Required </a:t>
            </a:r>
          </a:p>
        </p:txBody>
      </p:sp>
    </p:spTree>
    <p:extLst>
      <p:ext uri="{BB962C8B-B14F-4D97-AF65-F5344CB8AC3E}">
        <p14:creationId xmlns:p14="http://schemas.microsoft.com/office/powerpoint/2010/main" val="3214221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33CF64-AE7D-41CD-B738-D5A5892A59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6" t="16062" r="21055" b="38534"/>
          <a:stretch/>
        </p:blipFill>
        <p:spPr>
          <a:xfrm>
            <a:off x="39495" y="0"/>
            <a:ext cx="5718638" cy="27845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2119F5-1042-49F8-8A29-869C7CC100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4" t="31715" r="22001" b="460"/>
          <a:stretch/>
        </p:blipFill>
        <p:spPr>
          <a:xfrm>
            <a:off x="6618807" y="0"/>
            <a:ext cx="5533698" cy="4181427"/>
          </a:xfrm>
          <a:prstGeom prst="rect">
            <a:avLst/>
          </a:prstGeom>
        </p:spPr>
      </p:pic>
      <p:pic>
        <p:nvPicPr>
          <p:cNvPr id="8" name="Graphic 7" descr="Arrow Straight">
            <a:extLst>
              <a:ext uri="{FF2B5EF4-FFF2-40B4-BE49-F238E27FC236}">
                <a16:creationId xmlns:a16="http://schemas.microsoft.com/office/drawing/2014/main" id="{53726F8A-66DE-48F6-9B68-D529AF258D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5725339" y="1327948"/>
            <a:ext cx="822502" cy="8225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89A1CC-3B6B-4840-BEB7-6ADC1FCB556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08" t="40313" r="22377" b="9711"/>
          <a:stretch/>
        </p:blipFill>
        <p:spPr>
          <a:xfrm>
            <a:off x="39495" y="3001666"/>
            <a:ext cx="6367817" cy="3550767"/>
          </a:xfrm>
          <a:prstGeom prst="rect">
            <a:avLst/>
          </a:prstGeom>
        </p:spPr>
      </p:pic>
      <p:pic>
        <p:nvPicPr>
          <p:cNvPr id="12" name="Graphic 11" descr="Arrow Rotate right">
            <a:extLst>
              <a:ext uri="{FF2B5EF4-FFF2-40B4-BE49-F238E27FC236}">
                <a16:creationId xmlns:a16="http://schemas.microsoft.com/office/drawing/2014/main" id="{BBBFC293-C268-4AC9-BBC9-97CAC4D7B7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7017293" y="4319849"/>
            <a:ext cx="914400" cy="9144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ED43F8C-37B0-47A7-9A74-1F3206FB21DE}"/>
              </a:ext>
            </a:extLst>
          </p:cNvPr>
          <p:cNvSpPr/>
          <p:nvPr/>
        </p:nvSpPr>
        <p:spPr>
          <a:xfrm>
            <a:off x="560587" y="6065367"/>
            <a:ext cx="928185" cy="24353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908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23FDE0-C8B3-4CCA-8339-25A84E70CF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0633" r="43814" b="37583"/>
          <a:stretch/>
        </p:blipFill>
        <p:spPr>
          <a:xfrm>
            <a:off x="0" y="0"/>
            <a:ext cx="6772564" cy="39011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20B1C5-A9F5-4AE5-BCF1-12BB7B712C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53" t="13374" r="25204" b="32127"/>
          <a:stretch/>
        </p:blipFill>
        <p:spPr>
          <a:xfrm>
            <a:off x="6837324" y="3195567"/>
            <a:ext cx="5265840" cy="3623375"/>
          </a:xfrm>
          <a:prstGeom prst="rect">
            <a:avLst/>
          </a:prstGeom>
        </p:spPr>
      </p:pic>
      <p:pic>
        <p:nvPicPr>
          <p:cNvPr id="8" name="Graphic 7" descr="Arrow Rotate right">
            <a:extLst>
              <a:ext uri="{FF2B5EF4-FFF2-40B4-BE49-F238E27FC236}">
                <a16:creationId xmlns:a16="http://schemas.microsoft.com/office/drawing/2014/main" id="{AB052437-DF5A-4D22-AECC-978EB8A1FD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84890" y="149336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815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5D9FDC-BDB6-4E0F-B926-1029AD1C55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3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52E97F-8A56-4593-BB75-FAE41ADD2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2318" y="3721930"/>
            <a:ext cx="6927363" cy="776551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Kubernetes running on </a:t>
            </a:r>
            <a:r>
              <a:rPr lang="en-US" sz="2800" dirty="0" err="1">
                <a:solidFill>
                  <a:srgbClr val="FFFF00"/>
                </a:solidFill>
              </a:rPr>
              <a:t>vm</a:t>
            </a:r>
            <a:r>
              <a:rPr lang="en-US" sz="2800" dirty="0">
                <a:solidFill>
                  <a:srgbClr val="FFFF00"/>
                </a:solidFill>
              </a:rPr>
              <a:t> with 5 pods</a:t>
            </a:r>
          </a:p>
        </p:txBody>
      </p:sp>
    </p:spTree>
    <p:extLst>
      <p:ext uri="{BB962C8B-B14F-4D97-AF65-F5344CB8AC3E}">
        <p14:creationId xmlns:p14="http://schemas.microsoft.com/office/powerpoint/2010/main" val="3674341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136</TotalTime>
  <Words>113</Words>
  <Application>Microsoft Office PowerPoint</Application>
  <PresentationFormat>Widescreen</PresentationFormat>
  <Paragraphs>25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 Cen MT</vt:lpstr>
      <vt:lpstr>Circuit</vt:lpstr>
      <vt:lpstr>PowerPoint Presentation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Kubernetes running on vm with 5 pods</vt:lpstr>
      <vt:lpstr>Obstacles and problems</vt:lpstr>
      <vt:lpstr>Obstacles and problems</vt:lpstr>
      <vt:lpstr>Questions ?</vt:lpstr>
      <vt:lpstr>Thank you 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Noz Brv</dc:creator>
  <cp:lastModifiedBy>Noz Brv</cp:lastModifiedBy>
  <cp:revision>13</cp:revision>
  <dcterms:created xsi:type="dcterms:W3CDTF">2021-02-08T04:38:36Z</dcterms:created>
  <dcterms:modified xsi:type="dcterms:W3CDTF">2021-02-08T14:48:42Z</dcterms:modified>
</cp:coreProperties>
</file>

<file path=docProps/thumbnail.jpeg>
</file>